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8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4806-6B87-4EB7-BD87-B84C8DAE4BB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2E92-C469-4BA6-B1E5-BD8893B31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9" y="304800"/>
            <a:ext cx="8437418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7342" y="-133529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08_07_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13" y="921840"/>
            <a:ext cx="5223387" cy="3345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41187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পর্চা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সেবা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254" y="4372230"/>
            <a:ext cx="87116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রেকর্ডের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কারীগণকে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দেশ-বিদেশের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আবেদনকারীগণ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রেকর্ডের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medicine-health-service-dhaka-city-gu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5" y="838200"/>
            <a:ext cx="38862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healthcare-training-1024x6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871" y="838201"/>
            <a:ext cx="3925329" cy="264228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3363090" y="80316"/>
            <a:ext cx="2514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ই-স্বাস্থ্যসেবা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114800"/>
            <a:ext cx="86868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বিশেষজ্ঞ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043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0"/>
            <a:ext cx="6705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রেলওয়ের ই-টিকেটিং ও মোবাইল টিকেটিং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7-300x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2041"/>
            <a:ext cx="2588048" cy="2346960"/>
          </a:xfrm>
          <a:prstGeom prst="rect">
            <a:avLst/>
          </a:prstGeom>
        </p:spPr>
      </p:pic>
      <p:pic>
        <p:nvPicPr>
          <p:cNvPr id="6" name="Picture 5" descr="BR_tic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97" y="972479"/>
            <a:ext cx="2824205" cy="2438400"/>
          </a:xfrm>
          <a:prstGeom prst="rect">
            <a:avLst/>
          </a:prstGeom>
        </p:spPr>
      </p:pic>
      <p:pic>
        <p:nvPicPr>
          <p:cNvPr id="7" name="Picture 6" descr="mobile_train_ticket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082041"/>
            <a:ext cx="2588048" cy="2346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8862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 রেলওয়ের কয়েকটি আন্ত:নগর ট্রেনের টিকেট এখন মোবাইল ফোনেও  ক্রয় করা যায়। আবার অনলাইনেও টিকেট সংগ্রহের ব্যবস্থা রয়েছে। ফলে নিজের সুবিধামতো সময়ে রেলষ্টেশনে না গিয়েও নির্দিষ্ট গন্তব্যের টিকেট সংগ্রহ সম্ভব হচ্ছে।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7362" y="228600"/>
            <a:ext cx="517000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5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2819400" cy="2549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1379" y="4876800"/>
            <a:ext cx="7420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751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667000" cy="2286000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65656" y="228600"/>
            <a:ext cx="35734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46744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06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04800"/>
            <a:ext cx="89154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115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০৩টি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282144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327" y="4071878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যাত্রাকে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করেছে-মূল্যায়ন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"/>
            <a:ext cx="3886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413409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2424"/>
            <a:ext cx="63817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9132" y="381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432" y="3757776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মো: জাকির হোসেন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 (আইসিটি শিক্ষক)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বাকশীমুল সুন্নিয়া ইসলামিয়া সিনিয়র মাদ্রাসা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মোবাইল-০১৭১৪৬৫২৯৫৫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ই-মেইল-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zakirhossain828236@gmail.com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30" y="1178013"/>
            <a:ext cx="3451404" cy="475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46830" y="3309648"/>
            <a:ext cx="371617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</a:p>
          <a:p>
            <a:pPr>
              <a:spcBef>
                <a:spcPct val="0"/>
              </a:spcBef>
              <a:buFontTx/>
              <a:buNone/>
            </a:pP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C:\Users\Am\Downloads\দৈনিক ইত্তেফাক _ The Daily Ittefaq_files\SHAREit\Pictures\IMG_20180622_1659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9"/>
          <a:stretch/>
        </p:blipFill>
        <p:spPr bwMode="auto">
          <a:xfrm>
            <a:off x="685800" y="796498"/>
            <a:ext cx="2590800" cy="26325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51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l users.allusers-PC\Desktop\e-service ar\e-service ar\banna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0916"/>
            <a:ext cx="3810000" cy="2614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1403401175IT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80916"/>
            <a:ext cx="3657600" cy="2614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vlcsnap-2013-12-31-12h52m58s1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3810000" cy="2614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e-health-feat-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645243"/>
            <a:ext cx="3810000" cy="26113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7157" y="2907268"/>
            <a:ext cx="387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কম্পানিগুলো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2201" y="2892853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901" y="6233985"/>
            <a:ext cx="312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5181" y="6242509"/>
            <a:ext cx="3591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048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ঘোষণা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21" y="2590800"/>
            <a:ext cx="86084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9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9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027" y="6744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বিভিন্ন ক্ষেত্রে ই-সা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র্ভি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সের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হার জানতে পারবে।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81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2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অর্থ-সেবা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ব্যাপারটিকে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89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57200"/>
            <a:ext cx="5334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সংস্করণ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 rotWithShape="1">
          <a:blip r:embed="rId2"/>
          <a:srcRect t="6409" b="7182"/>
          <a:stretch/>
        </p:blipFill>
        <p:spPr>
          <a:xfrm>
            <a:off x="933118" y="1447800"/>
            <a:ext cx="7112000" cy="46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6" y="685800"/>
            <a:ext cx="36576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9"/>
          <a:stretch/>
        </p:blipFill>
        <p:spPr>
          <a:xfrm>
            <a:off x="4812957" y="685800"/>
            <a:ext cx="3645243" cy="2286000"/>
          </a:xfrm>
          <a:prstGeom prst="rect">
            <a:avLst/>
          </a:prstGeom>
        </p:spPr>
      </p:pic>
      <p:pic>
        <p:nvPicPr>
          <p:cNvPr id="6" name="Picture 5" descr="RPS_certificates_12973419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76" y="320040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617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ই-পূজি সেবা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473005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সেবাসমূহের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১৫টি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চিনিকলের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আখচাষীরা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sms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পূর্জি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হয়রানীর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PS_certificates_12973419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175686"/>
            <a:ext cx="4114800" cy="2312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5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a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9" y="914400"/>
            <a:ext cx="2743200" cy="2262226"/>
          </a:xfrm>
          <a:prstGeom prst="rect">
            <a:avLst/>
          </a:prstGeom>
        </p:spPr>
      </p:pic>
      <p:pic>
        <p:nvPicPr>
          <p:cNvPr id="5" name="Picture 4" descr="top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714" y="889687"/>
            <a:ext cx="2819400" cy="2345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152400"/>
            <a:ext cx="776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 (ই-এমটিএস)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191000"/>
            <a:ext cx="8515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E-MTS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 descr="slider-im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872644"/>
            <a:ext cx="2895600" cy="23625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17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329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</dc:creator>
  <cp:lastModifiedBy>lab</cp:lastModifiedBy>
  <cp:revision>23</cp:revision>
  <dcterms:created xsi:type="dcterms:W3CDTF">2018-07-23T09:26:38Z</dcterms:created>
  <dcterms:modified xsi:type="dcterms:W3CDTF">2019-04-27T09:21:13Z</dcterms:modified>
</cp:coreProperties>
</file>